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636" r:id="rId2"/>
    <p:sldId id="644" r:id="rId3"/>
    <p:sldId id="638" r:id="rId4"/>
    <p:sldId id="658" r:id="rId5"/>
    <p:sldId id="667" r:id="rId6"/>
    <p:sldId id="659" r:id="rId7"/>
    <p:sldId id="67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73323E-0313-4B19-AD88-37C0E62A5396}" v="1054" dt="2023-11-25T15:56:55.7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8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0873323E-0313-4B19-AD88-37C0E62A5396}"/>
    <pc:docChg chg="addSld delSld modSld sldOrd">
      <pc:chgData name="Ed Godfrey" userId="61aa7c48ee0e3db0" providerId="LiveId" clId="{0873323E-0313-4B19-AD88-37C0E62A5396}" dt="2023-11-25T15:57:03.980" v="1110" actId="47"/>
      <pc:docMkLst>
        <pc:docMk/>
      </pc:docMkLst>
      <pc:sldChg chg="del">
        <pc:chgData name="Ed Godfrey" userId="61aa7c48ee0e3db0" providerId="LiveId" clId="{0873323E-0313-4B19-AD88-37C0E62A5396}" dt="2023-11-25T15:56:58.366" v="1096" actId="47"/>
        <pc:sldMkLst>
          <pc:docMk/>
          <pc:sldMk cId="3187345710" sldId="595"/>
        </pc:sldMkLst>
      </pc:sldChg>
      <pc:sldChg chg="modSp mod">
        <pc:chgData name="Ed Godfrey" userId="61aa7c48ee0e3db0" providerId="LiveId" clId="{0873323E-0313-4B19-AD88-37C0E62A5396}" dt="2023-11-25T15:32:29.861" v="3" actId="20577"/>
        <pc:sldMkLst>
          <pc:docMk/>
          <pc:sldMk cId="286626818" sldId="636"/>
        </pc:sldMkLst>
        <pc:spChg chg="mod">
          <ac:chgData name="Ed Godfrey" userId="61aa7c48ee0e3db0" providerId="LiveId" clId="{0873323E-0313-4B19-AD88-37C0E62A5396}" dt="2023-11-25T15:32:26.223" v="1" actId="20577"/>
          <ac:spMkLst>
            <pc:docMk/>
            <pc:sldMk cId="286626818" sldId="636"/>
            <ac:spMk id="3" creationId="{1206BF46-F60A-B583-BE9A-98813DA83DD6}"/>
          </ac:spMkLst>
        </pc:spChg>
        <pc:spChg chg="mod">
          <ac:chgData name="Ed Godfrey" userId="61aa7c48ee0e3db0" providerId="LiveId" clId="{0873323E-0313-4B19-AD88-37C0E62A5396}" dt="2023-11-25T15:32:29.861" v="3" actId="20577"/>
          <ac:spMkLst>
            <pc:docMk/>
            <pc:sldMk cId="286626818" sldId="636"/>
            <ac:spMk id="4" creationId="{E81091B1-FFCB-0593-6511-1E1CB61C648D}"/>
          </ac:spMkLst>
        </pc:spChg>
      </pc:sldChg>
      <pc:sldChg chg="modSp ord modAnim">
        <pc:chgData name="Ed Godfrey" userId="61aa7c48ee0e3db0" providerId="LiveId" clId="{0873323E-0313-4B19-AD88-37C0E62A5396}" dt="2023-11-25T15:33:56.910" v="8" actId="20577"/>
        <pc:sldMkLst>
          <pc:docMk/>
          <pc:sldMk cId="1371587091" sldId="638"/>
        </pc:sldMkLst>
        <pc:spChg chg="mod">
          <ac:chgData name="Ed Godfrey" userId="61aa7c48ee0e3db0" providerId="LiveId" clId="{0873323E-0313-4B19-AD88-37C0E62A5396}" dt="2023-11-25T15:33:56.910" v="8" actId="20577"/>
          <ac:spMkLst>
            <pc:docMk/>
            <pc:sldMk cId="1371587091" sldId="638"/>
            <ac:spMk id="3" creationId="{9E3293C3-2021-04F5-B3B2-149081BCD341}"/>
          </ac:spMkLst>
        </pc:spChg>
      </pc:sldChg>
      <pc:sldChg chg="del">
        <pc:chgData name="Ed Godfrey" userId="61aa7c48ee0e3db0" providerId="LiveId" clId="{0873323E-0313-4B19-AD88-37C0E62A5396}" dt="2023-11-25T15:56:58.193" v="1095" actId="47"/>
        <pc:sldMkLst>
          <pc:docMk/>
          <pc:sldMk cId="290159539" sldId="640"/>
        </pc:sldMkLst>
      </pc:sldChg>
      <pc:sldChg chg="del">
        <pc:chgData name="Ed Godfrey" userId="61aa7c48ee0e3db0" providerId="LiveId" clId="{0873323E-0313-4B19-AD88-37C0E62A5396}" dt="2023-11-25T15:56:59.434" v="1101" actId="47"/>
        <pc:sldMkLst>
          <pc:docMk/>
          <pc:sldMk cId="1093298239" sldId="642"/>
        </pc:sldMkLst>
      </pc:sldChg>
      <pc:sldChg chg="del">
        <pc:chgData name="Ed Godfrey" userId="61aa7c48ee0e3db0" providerId="LiveId" clId="{0873323E-0313-4B19-AD88-37C0E62A5396}" dt="2023-11-25T15:56:58.539" v="1097" actId="47"/>
        <pc:sldMkLst>
          <pc:docMk/>
          <pc:sldMk cId="763223861" sldId="645"/>
        </pc:sldMkLst>
      </pc:sldChg>
      <pc:sldChg chg="del">
        <pc:chgData name="Ed Godfrey" userId="61aa7c48ee0e3db0" providerId="LiveId" clId="{0873323E-0313-4B19-AD88-37C0E62A5396}" dt="2023-11-25T15:56:58.711" v="1098" actId="47"/>
        <pc:sldMkLst>
          <pc:docMk/>
          <pc:sldMk cId="1960487588" sldId="646"/>
        </pc:sldMkLst>
      </pc:sldChg>
      <pc:sldChg chg="del">
        <pc:chgData name="Ed Godfrey" userId="61aa7c48ee0e3db0" providerId="LiveId" clId="{0873323E-0313-4B19-AD88-37C0E62A5396}" dt="2023-11-25T15:56:59.103" v="1100" actId="47"/>
        <pc:sldMkLst>
          <pc:docMk/>
          <pc:sldMk cId="389646826" sldId="647"/>
        </pc:sldMkLst>
      </pc:sldChg>
      <pc:sldChg chg="modSp mod">
        <pc:chgData name="Ed Godfrey" userId="61aa7c48ee0e3db0" providerId="LiveId" clId="{0873323E-0313-4B19-AD88-37C0E62A5396}" dt="2023-11-25T15:34:56.240" v="12" actId="255"/>
        <pc:sldMkLst>
          <pc:docMk/>
          <pc:sldMk cId="2124194613" sldId="658"/>
        </pc:sldMkLst>
        <pc:spChg chg="mod">
          <ac:chgData name="Ed Godfrey" userId="61aa7c48ee0e3db0" providerId="LiveId" clId="{0873323E-0313-4B19-AD88-37C0E62A5396}" dt="2023-11-25T15:34:56.240" v="12" actId="255"/>
          <ac:spMkLst>
            <pc:docMk/>
            <pc:sldMk cId="2124194613" sldId="658"/>
            <ac:spMk id="3" creationId="{9E3293C3-2021-04F5-B3B2-149081BCD341}"/>
          </ac:spMkLst>
        </pc:spChg>
      </pc:sldChg>
      <pc:sldChg chg="modSp mod">
        <pc:chgData name="Ed Godfrey" userId="61aa7c48ee0e3db0" providerId="LiveId" clId="{0873323E-0313-4B19-AD88-37C0E62A5396}" dt="2023-11-25T15:54:47.772" v="1092" actId="20577"/>
        <pc:sldMkLst>
          <pc:docMk/>
          <pc:sldMk cId="210830553" sldId="659"/>
        </pc:sldMkLst>
        <pc:spChg chg="mod">
          <ac:chgData name="Ed Godfrey" userId="61aa7c48ee0e3db0" providerId="LiveId" clId="{0873323E-0313-4B19-AD88-37C0E62A5396}" dt="2023-11-25T15:54:47.772" v="1092" actId="20577"/>
          <ac:spMkLst>
            <pc:docMk/>
            <pc:sldMk cId="210830553" sldId="659"/>
            <ac:spMk id="3" creationId="{9E3293C3-2021-04F5-B3B2-149081BCD341}"/>
          </ac:spMkLst>
        </pc:spChg>
        <pc:spChg chg="mod">
          <ac:chgData name="Ed Godfrey" userId="61aa7c48ee0e3db0" providerId="LiveId" clId="{0873323E-0313-4B19-AD88-37C0E62A5396}" dt="2023-11-25T15:54:14.377" v="1076" actId="20577"/>
          <ac:spMkLst>
            <pc:docMk/>
            <pc:sldMk cId="210830553" sldId="659"/>
            <ac:spMk id="6" creationId="{27341E30-1523-0531-D0E1-7D6824619EE0}"/>
          </ac:spMkLst>
        </pc:spChg>
      </pc:sldChg>
      <pc:sldChg chg="del">
        <pc:chgData name="Ed Godfrey" userId="61aa7c48ee0e3db0" providerId="LiveId" clId="{0873323E-0313-4B19-AD88-37C0E62A5396}" dt="2023-11-25T15:56:58.020" v="1094" actId="47"/>
        <pc:sldMkLst>
          <pc:docMk/>
          <pc:sldMk cId="3472099371" sldId="660"/>
        </pc:sldMkLst>
      </pc:sldChg>
      <pc:sldChg chg="del">
        <pc:chgData name="Ed Godfrey" userId="61aa7c48ee0e3db0" providerId="LiveId" clId="{0873323E-0313-4B19-AD88-37C0E62A5396}" dt="2023-11-25T15:56:58.899" v="1099" actId="47"/>
        <pc:sldMkLst>
          <pc:docMk/>
          <pc:sldMk cId="1744575850" sldId="661"/>
        </pc:sldMkLst>
      </pc:sldChg>
      <pc:sldChg chg="del">
        <pc:chgData name="Ed Godfrey" userId="61aa7c48ee0e3db0" providerId="LiveId" clId="{0873323E-0313-4B19-AD88-37C0E62A5396}" dt="2023-11-25T15:56:59.733" v="1102" actId="47"/>
        <pc:sldMkLst>
          <pc:docMk/>
          <pc:sldMk cId="3814878212" sldId="662"/>
        </pc:sldMkLst>
      </pc:sldChg>
      <pc:sldChg chg="del">
        <pc:chgData name="Ed Godfrey" userId="61aa7c48ee0e3db0" providerId="LiveId" clId="{0873323E-0313-4B19-AD88-37C0E62A5396}" dt="2023-11-25T15:57:00.008" v="1103" actId="47"/>
        <pc:sldMkLst>
          <pc:docMk/>
          <pc:sldMk cId="1670147746" sldId="663"/>
        </pc:sldMkLst>
      </pc:sldChg>
      <pc:sldChg chg="del">
        <pc:chgData name="Ed Godfrey" userId="61aa7c48ee0e3db0" providerId="LiveId" clId="{0873323E-0313-4B19-AD88-37C0E62A5396}" dt="2023-11-25T15:57:00.943" v="1104" actId="47"/>
        <pc:sldMkLst>
          <pc:docMk/>
          <pc:sldMk cId="2112136812" sldId="664"/>
        </pc:sldMkLst>
      </pc:sldChg>
      <pc:sldChg chg="del">
        <pc:chgData name="Ed Godfrey" userId="61aa7c48ee0e3db0" providerId="LiveId" clId="{0873323E-0313-4B19-AD88-37C0E62A5396}" dt="2023-11-25T15:57:01.162" v="1105" actId="47"/>
        <pc:sldMkLst>
          <pc:docMk/>
          <pc:sldMk cId="3230477635" sldId="665"/>
        </pc:sldMkLst>
      </pc:sldChg>
      <pc:sldChg chg="del">
        <pc:chgData name="Ed Godfrey" userId="61aa7c48ee0e3db0" providerId="LiveId" clId="{0873323E-0313-4B19-AD88-37C0E62A5396}" dt="2023-11-25T15:57:01.382" v="1106" actId="47"/>
        <pc:sldMkLst>
          <pc:docMk/>
          <pc:sldMk cId="316542198" sldId="666"/>
        </pc:sldMkLst>
      </pc:sldChg>
      <pc:sldChg chg="modSp ord modAnim">
        <pc:chgData name="Ed Godfrey" userId="61aa7c48ee0e3db0" providerId="LiveId" clId="{0873323E-0313-4B19-AD88-37C0E62A5396}" dt="2023-11-25T15:50:44.591" v="1063"/>
        <pc:sldMkLst>
          <pc:docMk/>
          <pc:sldMk cId="2664622764" sldId="667"/>
        </pc:sldMkLst>
        <pc:spChg chg="mod">
          <ac:chgData name="Ed Godfrey" userId="61aa7c48ee0e3db0" providerId="LiveId" clId="{0873323E-0313-4B19-AD88-37C0E62A5396}" dt="2023-11-25T15:50:33.995" v="1062" actId="313"/>
          <ac:spMkLst>
            <pc:docMk/>
            <pc:sldMk cId="2664622764" sldId="667"/>
            <ac:spMk id="2" creationId="{4667E5B7-2E07-A65D-EAC9-47E3BBCFC93F}"/>
          </ac:spMkLst>
        </pc:spChg>
      </pc:sldChg>
      <pc:sldChg chg="del">
        <pc:chgData name="Ed Godfrey" userId="61aa7c48ee0e3db0" providerId="LiveId" clId="{0873323E-0313-4B19-AD88-37C0E62A5396}" dt="2023-11-25T15:57:01.721" v="1107" actId="47"/>
        <pc:sldMkLst>
          <pc:docMk/>
          <pc:sldMk cId="4221590233" sldId="668"/>
        </pc:sldMkLst>
      </pc:sldChg>
      <pc:sldChg chg="del">
        <pc:chgData name="Ed Godfrey" userId="61aa7c48ee0e3db0" providerId="LiveId" clId="{0873323E-0313-4B19-AD88-37C0E62A5396}" dt="2023-11-25T15:57:02.123" v="1108" actId="47"/>
        <pc:sldMkLst>
          <pc:docMk/>
          <pc:sldMk cId="1588711211" sldId="669"/>
        </pc:sldMkLst>
      </pc:sldChg>
      <pc:sldChg chg="del">
        <pc:chgData name="Ed Godfrey" userId="61aa7c48ee0e3db0" providerId="LiveId" clId="{0873323E-0313-4B19-AD88-37C0E62A5396}" dt="2023-11-25T15:57:02.595" v="1109" actId="47"/>
        <pc:sldMkLst>
          <pc:docMk/>
          <pc:sldMk cId="73382853" sldId="670"/>
        </pc:sldMkLst>
      </pc:sldChg>
      <pc:sldChg chg="del">
        <pc:chgData name="Ed Godfrey" userId="61aa7c48ee0e3db0" providerId="LiveId" clId="{0873323E-0313-4B19-AD88-37C0E62A5396}" dt="2023-11-25T15:57:03.980" v="1110" actId="47"/>
        <pc:sldMkLst>
          <pc:docMk/>
          <pc:sldMk cId="2384950273" sldId="671"/>
        </pc:sldMkLst>
      </pc:sldChg>
      <pc:sldChg chg="add">
        <pc:chgData name="Ed Godfrey" userId="61aa7c48ee0e3db0" providerId="LiveId" clId="{0873323E-0313-4B19-AD88-37C0E62A5396}" dt="2023-11-25T15:56:55.737" v="1093"/>
        <pc:sldMkLst>
          <pc:docMk/>
          <pc:sldMk cId="1078767647" sldId="67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11/25/2023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11/25/2023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11/25/2023</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latin typeface="Abadi" panose="020B0604020104020204" pitchFamily="34" charset="0"/>
              </a:rPr>
              <a:t>The Gospel According to God (Part 2)</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1:1b-7</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November 26, 2023</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6784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300" b="0" i="1" dirty="0">
                <a:solidFill>
                  <a:schemeClr val="tx1"/>
                </a:solidFill>
                <a:effectLst/>
                <a:latin typeface="Calibri" panose="020F0502020204030204" pitchFamily="34" charset="0"/>
                <a:ea typeface="Times New Roman" panose="02020603050405020304" pitchFamily="18" charset="0"/>
              </a:rPr>
              <a:t>1 Paul, a bond-servant of Christ Jesus, called as an apostle, set apart for the gospel of God, 2 which He promised beforehand through His prophets in the holy Scriptures, 3 concerning His Son, who was born of a descendant of David according to the flesh, 4 who was declared the Son of God with power by the resurrection from the dead, according to the Spirit of holiness, Jesus Christ our Lord, 5 through whom we have received grace and apostleship to bring about the obedience of faith among all the Gentiles for His name's sake, 6 among whom you also are the called of Jesus Christ; 7 to all who are beloved of God in Rome, called as saints: Grace to you and peace from God our Father and the Lord Jesus Christ. </a:t>
            </a:r>
            <a:endParaRPr lang="en-US" sz="33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1:1-7</a:t>
            </a:r>
          </a:p>
        </p:txBody>
      </p:sp>
    </p:spTree>
    <p:extLst>
      <p:ext uri="{BB962C8B-B14F-4D97-AF65-F5344CB8AC3E}">
        <p14:creationId xmlns:p14="http://schemas.microsoft.com/office/powerpoint/2010/main" val="2558235489"/>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340615" y="1001268"/>
            <a:ext cx="1155611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AutoNum type="romanUcPeriod"/>
            </a:pPr>
            <a:r>
              <a:rPr lang="en-US" sz="4400" b="0" i="0" dirty="0">
                <a:solidFill>
                  <a:schemeClr val="tx1"/>
                </a:solidFill>
                <a:latin typeface="Calibri" panose="020F0502020204030204" pitchFamily="34" charset="0"/>
                <a:ea typeface="Calibri" panose="020F0502020204030204" pitchFamily="34" charset="0"/>
                <a:cs typeface="Calibri" panose="020F0502020204030204" pitchFamily="34" charset="0"/>
              </a:rPr>
              <a:t>The Continuity of the Gospel (2)</a:t>
            </a:r>
          </a:p>
          <a:p>
            <a:pPr marL="571500" lvl="0" indent="-571500">
              <a:buAutoNum type="romanUcPeriod"/>
            </a:pPr>
            <a:r>
              <a:rPr lang="en-US" sz="4400" b="0" i="0" dirty="0">
                <a:solidFill>
                  <a:schemeClr val="tx1"/>
                </a:solidFill>
                <a:latin typeface="Calibri" panose="020F0502020204030204" pitchFamily="34" charset="0"/>
                <a:ea typeface="Calibri" panose="020F0502020204030204" pitchFamily="34" charset="0"/>
                <a:cs typeface="Calibri" panose="020F0502020204030204" pitchFamily="34" charset="0"/>
              </a:rPr>
              <a:t>The Content of the Gospel (3-4)</a:t>
            </a:r>
          </a:p>
          <a:p>
            <a:pPr marL="571500" lvl="0" indent="-571500">
              <a:buAutoNum type="romanUcPeriod"/>
            </a:pPr>
            <a:r>
              <a:rPr lang="en-US" sz="4400" b="0" i="0" dirty="0">
                <a:solidFill>
                  <a:schemeClr val="tx1"/>
                </a:solidFill>
                <a:latin typeface="Calibri" panose="020F0502020204030204" pitchFamily="34" charset="0"/>
                <a:ea typeface="Calibri" panose="020F0502020204030204" pitchFamily="34" charset="0"/>
                <a:cs typeface="Calibri" panose="020F0502020204030204" pitchFamily="34" charset="0"/>
              </a:rPr>
              <a:t>The Commission of the Gospel (5-7)</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Outline of Romans 1:2-7</a:t>
            </a:r>
          </a:p>
        </p:txBody>
      </p:sp>
    </p:spTree>
    <p:extLst>
      <p:ext uri="{BB962C8B-B14F-4D97-AF65-F5344CB8AC3E}">
        <p14:creationId xmlns:p14="http://schemas.microsoft.com/office/powerpoint/2010/main" val="137158709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18 And Jesus came up and spoke to them, saying, “All authority has been given to Me in heaven and on earth. 19 Go therefore and make disciples of all the nations, baptizing them in the name of the Father and the Son and the Holy Spirit, 20 teaching them to observe all that I commanded you; and lo, I am with you always, even to the end of the age.”</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Matthew 28:19-20</a:t>
            </a:r>
          </a:p>
        </p:txBody>
      </p:sp>
    </p:spTree>
    <p:extLst>
      <p:ext uri="{BB962C8B-B14F-4D97-AF65-F5344CB8AC3E}">
        <p14:creationId xmlns:p14="http://schemas.microsoft.com/office/powerpoint/2010/main" val="2124194613"/>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Gospel of God</a:t>
            </a:r>
          </a:p>
        </p:txBody>
      </p:sp>
      <p:sp>
        <p:nvSpPr>
          <p:cNvPr id="2" name="Text Box 3">
            <a:extLst>
              <a:ext uri="{FF2B5EF4-FFF2-40B4-BE49-F238E27FC236}">
                <a16:creationId xmlns:a16="http://schemas.microsoft.com/office/drawing/2014/main" id="{4667E5B7-2E07-A65D-EAC9-47E3BBCFC93F}"/>
              </a:ext>
            </a:extLst>
          </p:cNvPr>
          <p:cNvSpPr txBox="1">
            <a:spLocks noChangeArrowheads="1"/>
          </p:cNvSpPr>
          <p:nvPr/>
        </p:nvSpPr>
        <p:spPr bwMode="auto">
          <a:xfrm>
            <a:off x="173038" y="915864"/>
            <a:ext cx="12018962" cy="5878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buFont typeface="+mj-lt"/>
              <a:buAutoNum type="romanUcPeriod" startAt="3"/>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The commission of the Gospel (5-7)</a:t>
            </a:r>
          </a:p>
          <a:p>
            <a:pPr marL="1600200" lvl="1" indent="-857250">
              <a:buFont typeface="+mj-lt"/>
              <a:buAutoNum type="alphaUcPeriod"/>
            </a:pPr>
            <a:r>
              <a:rPr lang="en-US" sz="3000" i="0" dirty="0">
                <a:solidFill>
                  <a:schemeClr val="tx1"/>
                </a:solidFill>
                <a:latin typeface="Calibri" panose="020F0502020204030204" pitchFamily="34" charset="0"/>
                <a:ea typeface="Calibri" panose="020F0502020204030204" pitchFamily="34" charset="0"/>
                <a:cs typeface="Calibri" panose="020F0502020204030204" pitchFamily="34" charset="0"/>
              </a:rPr>
              <a:t>The agency of the commission (5a)</a:t>
            </a:r>
          </a:p>
          <a:p>
            <a:pPr marL="1600200" lvl="1" indent="-857250">
              <a:buFont typeface="+mj-lt"/>
              <a:buAutoNum type="alphaUcPeriod"/>
            </a:pPr>
            <a:r>
              <a:rPr lang="en-US" sz="3000" i="0" dirty="0">
                <a:solidFill>
                  <a:schemeClr val="tx1"/>
                </a:solidFill>
                <a:latin typeface="Calibri" panose="020F0502020204030204" pitchFamily="34" charset="0"/>
                <a:ea typeface="Calibri" panose="020F0502020204030204" pitchFamily="34" charset="0"/>
                <a:cs typeface="Calibri" panose="020F0502020204030204" pitchFamily="34" charset="0"/>
              </a:rPr>
              <a:t>The attributes of the commission (5b)</a:t>
            </a:r>
          </a:p>
          <a:p>
            <a:pPr marL="2000250" lvl="2" indent="-857250">
              <a:buFont typeface="+mj-lt"/>
              <a:buAutoNum type="arabicPeriod"/>
            </a:pP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We have received “grace” (unearned/unmerited favor)</a:t>
            </a:r>
          </a:p>
          <a:p>
            <a:pPr marL="2000250" lvl="2" indent="-857250">
              <a:buFont typeface="+mj-lt"/>
              <a:buAutoNum type="arabicPeriod"/>
            </a:pP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We have received “apostleship” (sent out ones for the Gospel)</a:t>
            </a:r>
          </a:p>
          <a:p>
            <a:pPr marL="2457450" lvl="3" indent="-857250">
              <a:buFont typeface="+mj-lt"/>
              <a:buAutoNum type="alphaLcPeriod"/>
            </a:pP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The purpose of apostleship (lead others to obey the faith)</a:t>
            </a:r>
          </a:p>
          <a:p>
            <a:pPr marL="2457450" lvl="3" indent="-857250">
              <a:buFont typeface="+mj-lt"/>
              <a:buAutoNum type="alphaLcPeriod"/>
            </a:pP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The purview of apostleship (to see all the nations come to faith)</a:t>
            </a:r>
          </a:p>
          <a:p>
            <a:pPr marL="2457450" lvl="3" indent="-857250">
              <a:buFont typeface="+mj-lt"/>
              <a:buAutoNum type="alphaLcPeriod"/>
            </a:pP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The prize of apostleship (the glory of Christ)</a:t>
            </a:r>
          </a:p>
          <a:p>
            <a:pPr marL="1600200" lvl="1" indent="-857250">
              <a:buFont typeface="+mj-lt"/>
              <a:buAutoNum type="alphaUcPeriod"/>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The audience of the commission (6-7)</a:t>
            </a:r>
          </a:p>
          <a:p>
            <a:pPr marL="2000250" lvl="2" indent="-857250">
              <a:buFont typeface="+mj-lt"/>
              <a:buAutoNum type="arabicPeriod"/>
            </a:pP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Those who are the called of Jesus Christ (6)</a:t>
            </a:r>
          </a:p>
          <a:p>
            <a:pPr marL="2000250" lvl="2" indent="-857250">
              <a:buFont typeface="+mj-lt"/>
              <a:buAutoNum type="arabicPeriod"/>
            </a:pP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The called of Jesus Christ are “beloved of God” (7a)</a:t>
            </a:r>
          </a:p>
          <a:p>
            <a:pPr marL="2000250" lvl="2" indent="-857250">
              <a:buFont typeface="+mj-lt"/>
              <a:buAutoNum type="arabicPeriod"/>
            </a:pP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The called of Jesus Christ are “saints” (7b)</a:t>
            </a:r>
          </a:p>
          <a:p>
            <a:pPr marL="2000250" lvl="2" indent="-857250">
              <a:buFont typeface="+mj-lt"/>
              <a:buAutoNum type="arabicPeriod"/>
            </a:pP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The called of Jesus Christ receive “grace” and “peace”</a:t>
            </a:r>
          </a:p>
        </p:txBody>
      </p:sp>
    </p:spTree>
    <p:extLst>
      <p:ext uri="{BB962C8B-B14F-4D97-AF65-F5344CB8AC3E}">
        <p14:creationId xmlns:p14="http://schemas.microsoft.com/office/powerpoint/2010/main" val="26646227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20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2000"/>
                                        <p:tgtEl>
                                          <p:spTgt spid="2">
                                            <p:txEl>
                                              <p:pRg st="6" end="6"/>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
                                            <p:txEl>
                                              <p:pRg st="7" end="7"/>
                                            </p:txEl>
                                          </p:spTgt>
                                        </p:tgtEl>
                                        <p:attrNameLst>
                                          <p:attrName>style.visibility</p:attrName>
                                        </p:attrNameLst>
                                      </p:cBhvr>
                                      <p:to>
                                        <p:strVal val="visible"/>
                                      </p:to>
                                    </p:set>
                                    <p:animEffect transition="in" filter="fade">
                                      <p:cBhvr>
                                        <p:cTn id="40" dur="2000"/>
                                        <p:tgtEl>
                                          <p:spTgt spid="2">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
                                            <p:txEl>
                                              <p:pRg st="8" end="8"/>
                                            </p:txEl>
                                          </p:spTgt>
                                        </p:tgtEl>
                                        <p:attrNameLst>
                                          <p:attrName>style.visibility</p:attrName>
                                        </p:attrNameLst>
                                      </p:cBhvr>
                                      <p:to>
                                        <p:strVal val="visible"/>
                                      </p:to>
                                    </p:set>
                                    <p:animEffect transition="in" filter="fade">
                                      <p:cBhvr>
                                        <p:cTn id="45" dur="2000"/>
                                        <p:tgtEl>
                                          <p:spTgt spid="2">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
                                            <p:txEl>
                                              <p:pRg st="9" end="9"/>
                                            </p:txEl>
                                          </p:spTgt>
                                        </p:tgtEl>
                                        <p:attrNameLst>
                                          <p:attrName>style.visibility</p:attrName>
                                        </p:attrNameLst>
                                      </p:cBhvr>
                                      <p:to>
                                        <p:strVal val="visible"/>
                                      </p:to>
                                    </p:set>
                                    <p:animEffect transition="in" filter="fade">
                                      <p:cBhvr>
                                        <p:cTn id="50" dur="2000"/>
                                        <p:tgtEl>
                                          <p:spTgt spid="2">
                                            <p:txEl>
                                              <p:pRg st="9" end="9"/>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2">
                                            <p:txEl>
                                              <p:pRg st="10" end="10"/>
                                            </p:txEl>
                                          </p:spTgt>
                                        </p:tgtEl>
                                        <p:attrNameLst>
                                          <p:attrName>style.visibility</p:attrName>
                                        </p:attrNameLst>
                                      </p:cBhvr>
                                      <p:to>
                                        <p:strVal val="visible"/>
                                      </p:to>
                                    </p:set>
                                    <p:animEffect transition="in" filter="fade">
                                      <p:cBhvr>
                                        <p:cTn id="55" dur="2000"/>
                                        <p:tgtEl>
                                          <p:spTgt spid="2">
                                            <p:txEl>
                                              <p:pRg st="10" end="1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2">
                                            <p:txEl>
                                              <p:pRg st="11" end="11"/>
                                            </p:txEl>
                                          </p:spTgt>
                                        </p:tgtEl>
                                        <p:attrNameLst>
                                          <p:attrName>style.visibility</p:attrName>
                                        </p:attrNameLst>
                                      </p:cBhvr>
                                      <p:to>
                                        <p:strVal val="visible"/>
                                      </p:to>
                                    </p:set>
                                    <p:animEffect transition="in" filter="fade">
                                      <p:cBhvr>
                                        <p:cTn id="60" dur="2000"/>
                                        <p:tgtEl>
                                          <p:spTgt spid="2">
                                            <p:txEl>
                                              <p:pRg st="11" end="11"/>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2">
                                            <p:txEl>
                                              <p:pRg st="12" end="12"/>
                                            </p:txEl>
                                          </p:spTgt>
                                        </p:tgtEl>
                                        <p:attrNameLst>
                                          <p:attrName>style.visibility</p:attrName>
                                        </p:attrNameLst>
                                      </p:cBhvr>
                                      <p:to>
                                        <p:strVal val="visible"/>
                                      </p:to>
                                    </p:set>
                                    <p:animEffect transition="in" filter="fade">
                                      <p:cBhvr>
                                        <p:cTn id="65" dur="20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Grace then is from God the Father and the Lord Jesus Christ, by which our sins, which had turned us from God, are forgiven; and from them also is this peace, whereby we are reconciled to God. Since through grace hostilities dissolve once sins are remitted, now we may cling in peace to Him from whom our sins alone had torn us… but when these sins have been forgiven through faith in our Lord Jesus Christ, we shall have peace with no separation between us and God.</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Augustine</a:t>
            </a:r>
          </a:p>
        </p:txBody>
      </p:sp>
    </p:spTree>
    <p:extLst>
      <p:ext uri="{BB962C8B-B14F-4D97-AF65-F5344CB8AC3E}">
        <p14:creationId xmlns:p14="http://schemas.microsoft.com/office/powerpoint/2010/main" val="210830553"/>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latin typeface="Abadi" panose="020B0604020104020204" pitchFamily="34" charset="0"/>
              </a:rPr>
              <a:t>The Gospel According to God (Part 2)</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1:1b-7</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November 26, 2023</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10787676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Damask</Template>
  <TotalTime>11843</TotalTime>
  <Words>544</Words>
  <Application>Microsoft Office PowerPoint</Application>
  <PresentationFormat>Widescreen</PresentationFormat>
  <Paragraphs>30</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Abadi</vt:lpstr>
      <vt:lpstr>Arial</vt:lpstr>
      <vt:lpstr>Avenir Next LT Pro Light</vt:lpstr>
      <vt:lpstr>Bookman Old Style</vt:lpstr>
      <vt:lpstr>Calibri</vt:lpstr>
      <vt:lpstr>Rockwell</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39</cp:revision>
  <dcterms:created xsi:type="dcterms:W3CDTF">2022-12-30T16:15:56Z</dcterms:created>
  <dcterms:modified xsi:type="dcterms:W3CDTF">2023-11-25T15:57:04Z</dcterms:modified>
</cp:coreProperties>
</file>